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3"/>
  </p:notesMasterIdLst>
  <p:sldIdLst>
    <p:sldId id="278" r:id="rId2"/>
    <p:sldId id="280" r:id="rId3"/>
    <p:sldId id="291" r:id="rId4"/>
    <p:sldId id="330" r:id="rId5"/>
    <p:sldId id="329" r:id="rId6"/>
    <p:sldId id="331" r:id="rId7"/>
    <p:sldId id="332" r:id="rId8"/>
    <p:sldId id="284" r:id="rId9"/>
    <p:sldId id="333" r:id="rId10"/>
    <p:sldId id="286" r:id="rId11"/>
    <p:sldId id="297" r:id="rId12"/>
  </p:sldIdLst>
  <p:sldSz cx="12192000" cy="6858000"/>
  <p:notesSz cx="6858000" cy="9144000"/>
  <p:embeddedFontLst>
    <p:embeddedFont>
      <p:font typeface="나눔고딕" panose="020D0604000000000000" pitchFamily="50" charset="-127"/>
      <p:regular r:id="rId14"/>
      <p:bold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BE0F"/>
    <a:srgbClr val="EFE62D"/>
    <a:srgbClr val="99CC00"/>
    <a:srgbClr val="FF0066"/>
    <a:srgbClr val="03ACF9"/>
    <a:srgbClr val="69A6FF"/>
    <a:srgbClr val="0888C1"/>
    <a:srgbClr val="0066FF"/>
    <a:srgbClr val="DEBDFF"/>
    <a:srgbClr val="B6DC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1" autoAdjust="0"/>
    <p:restoredTop sz="84245" autoAdjust="0"/>
  </p:normalViewPr>
  <p:slideViewPr>
    <p:cSldViewPr showGuides="1">
      <p:cViewPr varScale="1">
        <p:scale>
          <a:sx n="67" d="100"/>
          <a:sy n="67" d="100"/>
        </p:scale>
        <p:origin x="38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F6D72A-9F8B-4DC3-A738-D16AA8FF1D66}" type="datetimeFigureOut">
              <a:rPr lang="ko-KR" altLang="en-US" smtClean="0"/>
              <a:t>2017-06-07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5856EE-B9AF-4CDF-B72C-F4DA65E9B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064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856EE-B9AF-4CDF-B72C-F4DA65E9BA7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386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856EE-B9AF-4CDF-B72C-F4DA65E9BA7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222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40B7F50F-FAE2-4A47-A195-1DC48D21CC27}" type="slidenum">
              <a:rPr lang="en-US" altLang="ko-KR"/>
              <a:pPr>
                <a:spcBef>
                  <a:spcPct val="0"/>
                </a:spcBef>
              </a:pPr>
              <a:t>8</a:t>
            </a:fld>
            <a:endParaRPr lang="en-US" altLang="ko-KR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atinLnBrk="0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5021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856EE-B9AF-4CDF-B72C-F4DA65E9BA7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444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  <a:lvl6pPr marL="2285943" indent="0" algn="ctr">
              <a:buNone/>
              <a:defRPr/>
            </a:lvl6pPr>
            <a:lvl7pPr marL="2743131" indent="0" algn="ctr">
              <a:buNone/>
              <a:defRPr/>
            </a:lvl7pPr>
            <a:lvl8pPr marL="3200320" indent="0" algn="ctr">
              <a:buNone/>
              <a:defRPr/>
            </a:lvl8pPr>
            <a:lvl9pPr marL="3657509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448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814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984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888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84296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656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478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472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0860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855479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176078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346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189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377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566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754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891" indent="-342891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2971" indent="-228594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160" indent="-228594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349" indent="-228594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537" indent="-228594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726" indent="-228594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8914" indent="-228594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103" indent="-228594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1775520" y="2969145"/>
            <a:ext cx="873343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ko-KR" sz="3600" b="1" spc="-15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Face Style Recognize</a:t>
            </a:r>
            <a:endParaRPr lang="en-US" altLang="ko-KR" sz="3600" b="1" spc="-15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03" name="Text Box 7"/>
          <p:cNvSpPr txBox="1">
            <a:spLocks noChangeArrowheads="1"/>
          </p:cNvSpPr>
          <p:nvPr/>
        </p:nvSpPr>
        <p:spPr bwMode="auto">
          <a:xfrm>
            <a:off x="8372493" y="4245709"/>
            <a:ext cx="205889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ko-KR" altLang="en-US" sz="2000" spc="-15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영상처리 </a:t>
            </a:r>
            <a:r>
              <a:rPr lang="ko-KR" altLang="en-US" sz="2000" spc="-15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</a:t>
            </a:r>
            <a:r>
              <a:rPr lang="ko-KR" altLang="en-US" sz="2000" spc="-15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</a:t>
            </a:r>
            <a:endParaRPr lang="en-US" altLang="ko-KR" sz="2000" spc="-15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13" name="Line 17"/>
          <p:cNvSpPr>
            <a:spLocks noChangeShapeType="1"/>
          </p:cNvSpPr>
          <p:nvPr/>
        </p:nvSpPr>
        <p:spPr bwMode="auto">
          <a:xfrm>
            <a:off x="6816727" y="4745039"/>
            <a:ext cx="3600451" cy="4763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pc="-15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 flipV="1">
            <a:off x="6816727" y="4879978"/>
            <a:ext cx="3600451" cy="1587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pc="-15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 Box 8"/>
          <p:cNvSpPr txBox="1">
            <a:spLocks noChangeArrowheads="1"/>
          </p:cNvSpPr>
          <p:nvPr/>
        </p:nvSpPr>
        <p:spPr bwMode="auto">
          <a:xfrm>
            <a:off x="8196191" y="5112549"/>
            <a:ext cx="869951" cy="39687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>
            <a:noAutofit/>
            <a:scene3d>
              <a:camera prst="perspectiveFront"/>
              <a:lightRig rig="threePt" dir="t"/>
            </a:scene3d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000" spc="-151" dirty="0" smtClean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2013104128 </a:t>
            </a:r>
            <a:r>
              <a:rPr lang="ko-KR" altLang="en-US" sz="2000" spc="-151" dirty="0" err="1" smtClean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한병익</a:t>
            </a:r>
            <a:endParaRPr lang="ko-KR" altLang="en-US" sz="2000" spc="-151" dirty="0">
              <a:solidFill>
                <a:srgbClr val="FFFFFF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527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folHlink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fol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760"/>
                            </p:stCondLst>
                            <p:childTnLst>
                              <p:par>
                                <p:cTn id="11" presetID="0" presetClass="pat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2.08333E-7 7.40741E-7 L -2.08333E-7 -0.23125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76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26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760"/>
                            </p:stCondLst>
                            <p:childTnLst>
                              <p:par>
                                <p:cTn id="2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7 L -8.33333E-7 0.12778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4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760"/>
                            </p:stCondLst>
                            <p:childTnLst>
                              <p:par>
                                <p:cTn id="28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0" dur="8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1" dur="80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80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0" grpId="0"/>
      <p:bldP spid="4100" grpId="1"/>
      <p:bldP spid="4103" grpId="0"/>
      <p:bldP spid="4113" grpId="0" animBg="1"/>
      <p:bldP spid="4113" grpId="1" animBg="1"/>
      <p:bldP spid="4114" grpId="0" animBg="1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Text Box 6"/>
          <p:cNvSpPr txBox="1">
            <a:spLocks noChangeArrowheads="1"/>
          </p:cNvSpPr>
          <p:nvPr/>
        </p:nvSpPr>
        <p:spPr bwMode="auto">
          <a:xfrm>
            <a:off x="5591944" y="2708920"/>
            <a:ext cx="147187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3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  <a:endParaRPr lang="en-US" altLang="ko-KR" sz="3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366" name="Group 7"/>
          <p:cNvGrpSpPr>
            <a:grpSpLocks/>
          </p:cNvGrpSpPr>
          <p:nvPr/>
        </p:nvGrpSpPr>
        <p:grpSpPr bwMode="auto">
          <a:xfrm>
            <a:off x="4728344" y="2708916"/>
            <a:ext cx="647700" cy="647700"/>
            <a:chOff x="113" y="164"/>
            <a:chExt cx="408" cy="408"/>
          </a:xfrm>
        </p:grpSpPr>
        <p:sp>
          <p:nvSpPr>
            <p:cNvPr id="15371" name="AutoShape 8"/>
            <p:cNvSpPr>
              <a:spLocks noChangeArrowheads="1"/>
            </p:cNvSpPr>
            <p:nvPr/>
          </p:nvSpPr>
          <p:spPr bwMode="auto">
            <a:xfrm>
              <a:off x="113" y="164"/>
              <a:ext cx="408" cy="408"/>
            </a:xfrm>
            <a:prstGeom prst="roundRect">
              <a:avLst>
                <a:gd name="adj" fmla="val 16667"/>
              </a:avLst>
            </a:prstGeom>
            <a:solidFill>
              <a:srgbClr val="EFE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372" name="Line 9"/>
            <p:cNvSpPr>
              <a:spLocks noChangeShapeType="1"/>
            </p:cNvSpPr>
            <p:nvPr/>
          </p:nvSpPr>
          <p:spPr bwMode="auto">
            <a:xfrm>
              <a:off x="113" y="164"/>
              <a:ext cx="318" cy="318"/>
            </a:xfrm>
            <a:prstGeom prst="line">
              <a:avLst/>
            </a:prstGeom>
            <a:noFill/>
            <a:ln w="152400">
              <a:solidFill>
                <a:schemeClr val="bg1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07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4"/>
          <p:cNvSpPr txBox="1">
            <a:spLocks noChangeArrowheads="1"/>
          </p:cNvSpPr>
          <p:nvPr/>
        </p:nvSpPr>
        <p:spPr bwMode="auto">
          <a:xfrm>
            <a:off x="2424118" y="3357564"/>
            <a:ext cx="6776407" cy="218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8800" b="1" dirty="0">
                <a:solidFill>
                  <a:srgbClr val="EFE62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</a:t>
            </a:r>
            <a:r>
              <a:rPr lang="en-US" altLang="ko-KR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hank </a:t>
            </a:r>
            <a:r>
              <a:rPr lang="en-US" altLang="ko-KR" sz="4800" b="1" dirty="0">
                <a:solidFill>
                  <a:srgbClr val="3399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</a:t>
            </a:r>
            <a:r>
              <a:rPr lang="en-US" altLang="ko-KR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ou </a:t>
            </a:r>
          </a:p>
          <a:p>
            <a:pPr eaLnBrk="1" hangingPunct="1"/>
            <a:r>
              <a:rPr lang="en-US" altLang="ko-KR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for </a:t>
            </a:r>
            <a:r>
              <a:rPr lang="en-US" altLang="ko-KR" sz="4800" b="1" dirty="0">
                <a:solidFill>
                  <a:srgbClr val="A1DA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</a:t>
            </a:r>
            <a:r>
              <a:rPr lang="en-US" altLang="ko-KR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our </a:t>
            </a:r>
            <a:r>
              <a:rPr lang="en-US" altLang="ko-KR" sz="4800" b="1" dirty="0">
                <a:solidFill>
                  <a:srgbClr val="FF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en-US" altLang="ko-KR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ttention</a:t>
            </a:r>
          </a:p>
        </p:txBody>
      </p:sp>
      <p:sp>
        <p:nvSpPr>
          <p:cNvPr id="26627" name="Oval 5"/>
          <p:cNvSpPr>
            <a:spLocks noChangeArrowheads="1"/>
          </p:cNvSpPr>
          <p:nvPr/>
        </p:nvSpPr>
        <p:spPr bwMode="auto">
          <a:xfrm>
            <a:off x="5880101" y="1196980"/>
            <a:ext cx="306388" cy="3222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628" name="Oval 6"/>
          <p:cNvSpPr>
            <a:spLocks noChangeArrowheads="1"/>
          </p:cNvSpPr>
          <p:nvPr/>
        </p:nvSpPr>
        <p:spPr bwMode="auto">
          <a:xfrm>
            <a:off x="7896226" y="1196980"/>
            <a:ext cx="306388" cy="3222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629" name="Freeform 7"/>
          <p:cNvSpPr>
            <a:spLocks/>
          </p:cNvSpPr>
          <p:nvPr/>
        </p:nvSpPr>
        <p:spPr bwMode="auto">
          <a:xfrm>
            <a:off x="5519743" y="1268417"/>
            <a:ext cx="4752975" cy="2016125"/>
          </a:xfrm>
          <a:custGeom>
            <a:avLst/>
            <a:gdLst>
              <a:gd name="T0" fmla="*/ 0 w 2722"/>
              <a:gd name="T1" fmla="*/ 2147483646 h 990"/>
              <a:gd name="T2" fmla="*/ 2147483646 w 2722"/>
              <a:gd name="T3" fmla="*/ 2147483646 h 990"/>
              <a:gd name="T4" fmla="*/ 2147483646 w 2722"/>
              <a:gd name="T5" fmla="*/ 0 h 990"/>
              <a:gd name="T6" fmla="*/ 0 60000 65536"/>
              <a:gd name="T7" fmla="*/ 0 60000 65536"/>
              <a:gd name="T8" fmla="*/ 0 60000 65536"/>
              <a:gd name="T9" fmla="*/ 0 w 2722"/>
              <a:gd name="T10" fmla="*/ 0 h 990"/>
              <a:gd name="T11" fmla="*/ 2722 w 2722"/>
              <a:gd name="T12" fmla="*/ 990 h 99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722" h="990">
                <a:moveTo>
                  <a:pt x="0" y="499"/>
                </a:moveTo>
                <a:cubicBezTo>
                  <a:pt x="136" y="744"/>
                  <a:pt x="272" y="990"/>
                  <a:pt x="726" y="907"/>
                </a:cubicBezTo>
                <a:cubicBezTo>
                  <a:pt x="1180" y="824"/>
                  <a:pt x="1951" y="412"/>
                  <a:pt x="2722" y="0"/>
                </a:cubicBezTo>
              </a:path>
            </a:pathLst>
          </a:custGeom>
          <a:noFill/>
          <a:ln w="762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689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20" name="Rectangle 91"/>
          <p:cNvSpPr>
            <a:spLocks noChangeArrowheads="1"/>
          </p:cNvSpPr>
          <p:nvPr/>
        </p:nvSpPr>
        <p:spPr bwMode="auto">
          <a:xfrm>
            <a:off x="3144686" y="1483643"/>
            <a:ext cx="2217590" cy="4465637"/>
          </a:xfrm>
          <a:prstGeom prst="rect">
            <a:avLst/>
          </a:prstGeom>
          <a:ln>
            <a:noFill/>
          </a:ln>
          <a:extLst/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1775520" y="255331"/>
            <a:ext cx="993772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3600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FaceLandmark</a:t>
            </a:r>
            <a:r>
              <a:rPr lang="en-US" altLang="ko-KR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Detection : </a:t>
            </a:r>
            <a:r>
              <a:rPr lang="en-US" altLang="ko-KR" sz="3600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Dlib</a:t>
            </a:r>
            <a:endParaRPr lang="en-US" altLang="ko-KR" sz="3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125" name="Group 5"/>
          <p:cNvGrpSpPr>
            <a:grpSpLocks/>
          </p:cNvGrpSpPr>
          <p:nvPr/>
        </p:nvGrpSpPr>
        <p:grpSpPr bwMode="auto">
          <a:xfrm>
            <a:off x="911920" y="253293"/>
            <a:ext cx="647700" cy="647700"/>
            <a:chOff x="113" y="164"/>
            <a:chExt cx="408" cy="408"/>
          </a:xfrm>
        </p:grpSpPr>
        <p:sp>
          <p:nvSpPr>
            <p:cNvPr id="5189" name="AutoShape 6"/>
            <p:cNvSpPr>
              <a:spLocks noChangeArrowheads="1"/>
            </p:cNvSpPr>
            <p:nvPr/>
          </p:nvSpPr>
          <p:spPr bwMode="auto">
            <a:xfrm>
              <a:off x="113" y="164"/>
              <a:ext cx="408" cy="408"/>
            </a:xfrm>
            <a:prstGeom prst="roundRect">
              <a:avLst>
                <a:gd name="adj" fmla="val 16667"/>
              </a:avLst>
            </a:prstGeom>
            <a:solidFill>
              <a:srgbClr val="993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190" name="Line 7"/>
            <p:cNvSpPr>
              <a:spLocks noChangeShapeType="1"/>
            </p:cNvSpPr>
            <p:nvPr/>
          </p:nvSpPr>
          <p:spPr bwMode="auto">
            <a:xfrm>
              <a:off x="113" y="164"/>
              <a:ext cx="318" cy="318"/>
            </a:xfrm>
            <a:prstGeom prst="line">
              <a:avLst/>
            </a:prstGeom>
            <a:noFill/>
            <a:ln w="152400">
              <a:solidFill>
                <a:schemeClr val="bg1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060575" y="901662"/>
            <a:ext cx="16391351" cy="550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85994504" descr="EMB00004ce86a1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9" y="1606513"/>
            <a:ext cx="6479706" cy="385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62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1"/>
          <p:cNvSpPr txBox="1">
            <a:spLocks noChangeArrowheads="1"/>
          </p:cNvSpPr>
          <p:nvPr/>
        </p:nvSpPr>
        <p:spPr bwMode="auto">
          <a:xfrm>
            <a:off x="2566988" y="260355"/>
            <a:ext cx="176522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3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Process</a:t>
            </a:r>
            <a:endParaRPr lang="en-US" altLang="ko-KR" sz="3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0483" name="Group 15"/>
          <p:cNvGrpSpPr>
            <a:grpSpLocks/>
          </p:cNvGrpSpPr>
          <p:nvPr/>
        </p:nvGrpSpPr>
        <p:grpSpPr bwMode="auto">
          <a:xfrm>
            <a:off x="1703389" y="260351"/>
            <a:ext cx="647700" cy="647700"/>
            <a:chOff x="113" y="164"/>
            <a:chExt cx="408" cy="408"/>
          </a:xfrm>
        </p:grpSpPr>
        <p:sp>
          <p:nvSpPr>
            <p:cNvPr id="20490" name="AutoShape 12"/>
            <p:cNvSpPr>
              <a:spLocks noChangeArrowheads="1"/>
            </p:cNvSpPr>
            <p:nvPr/>
          </p:nvSpPr>
          <p:spPr bwMode="auto">
            <a:xfrm>
              <a:off x="113" y="164"/>
              <a:ext cx="408" cy="408"/>
            </a:xfrm>
            <a:prstGeom prst="roundRect">
              <a:avLst>
                <a:gd name="adj" fmla="val 16667"/>
              </a:avLst>
            </a:prstGeom>
            <a:solidFill>
              <a:srgbClr val="FF0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491" name="Line 13"/>
            <p:cNvSpPr>
              <a:spLocks noChangeShapeType="1"/>
            </p:cNvSpPr>
            <p:nvPr/>
          </p:nvSpPr>
          <p:spPr bwMode="auto">
            <a:xfrm>
              <a:off x="113" y="164"/>
              <a:ext cx="318" cy="318"/>
            </a:xfrm>
            <a:prstGeom prst="line">
              <a:avLst/>
            </a:prstGeom>
            <a:noFill/>
            <a:ln w="152400">
              <a:solidFill>
                <a:schemeClr val="bg1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092" name="Oval 20"/>
          <p:cNvSpPr>
            <a:spLocks noChangeArrowheads="1"/>
          </p:cNvSpPr>
          <p:nvPr/>
        </p:nvSpPr>
        <p:spPr bwMode="auto">
          <a:xfrm>
            <a:off x="4295778" y="1773240"/>
            <a:ext cx="3960813" cy="3816351"/>
          </a:xfrm>
          <a:prstGeom prst="ellipse">
            <a:avLst/>
          </a:prstGeom>
          <a:noFill/>
          <a:ln w="571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93" name="Oval 21"/>
          <p:cNvSpPr>
            <a:spLocks noChangeArrowheads="1"/>
          </p:cNvSpPr>
          <p:nvPr/>
        </p:nvSpPr>
        <p:spPr bwMode="auto">
          <a:xfrm>
            <a:off x="5664203" y="1268418"/>
            <a:ext cx="1366839" cy="1368425"/>
          </a:xfrm>
          <a:prstGeom prst="ellipse">
            <a:avLst/>
          </a:prstGeom>
          <a:solidFill>
            <a:srgbClr val="FF00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ko-KR" altLang="en-US" sz="2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</a:t>
            </a:r>
            <a:endParaRPr lang="en-US" altLang="ko-KR" sz="20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hangingPunct="1"/>
            <a:r>
              <a:rPr lang="ko-KR" altLang="en-US" sz="2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입력</a:t>
            </a:r>
            <a:endParaRPr lang="en-US" altLang="ko-KR" sz="20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99" name="Oval 27"/>
          <p:cNvSpPr>
            <a:spLocks noChangeArrowheads="1"/>
          </p:cNvSpPr>
          <p:nvPr/>
        </p:nvSpPr>
        <p:spPr bwMode="auto">
          <a:xfrm>
            <a:off x="7464428" y="2781304"/>
            <a:ext cx="1366839" cy="1368425"/>
          </a:xfrm>
          <a:prstGeom prst="ellipse">
            <a:avLst/>
          </a:prstGeom>
          <a:solidFill>
            <a:srgbClr val="FF00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/>
            <a:r>
              <a:rPr lang="ko-KR" altLang="en-US" sz="2000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특징점</a:t>
            </a:r>
            <a:endParaRPr lang="en-US" altLang="ko-KR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추출</a:t>
            </a:r>
            <a:endParaRPr lang="en-US" altLang="ko-KR" sz="20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00" name="Oval 28"/>
          <p:cNvSpPr>
            <a:spLocks noChangeArrowheads="1"/>
          </p:cNvSpPr>
          <p:nvPr/>
        </p:nvSpPr>
        <p:spPr bwMode="auto">
          <a:xfrm>
            <a:off x="6600828" y="4652967"/>
            <a:ext cx="1366839" cy="1368425"/>
          </a:xfrm>
          <a:prstGeom prst="ellipse">
            <a:avLst/>
          </a:prstGeom>
          <a:solidFill>
            <a:srgbClr val="FF00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특징</a:t>
            </a:r>
            <a:endParaRPr lang="en-US" altLang="ko-KR" sz="20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판단</a:t>
            </a:r>
            <a:endParaRPr lang="en-US" altLang="ko-KR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01" name="Oval 29"/>
          <p:cNvSpPr>
            <a:spLocks noChangeArrowheads="1"/>
          </p:cNvSpPr>
          <p:nvPr/>
        </p:nvSpPr>
        <p:spPr bwMode="auto">
          <a:xfrm>
            <a:off x="4511677" y="4652967"/>
            <a:ext cx="1366839" cy="1368425"/>
          </a:xfrm>
          <a:prstGeom prst="ellipse">
            <a:avLst/>
          </a:prstGeom>
          <a:solidFill>
            <a:srgbClr val="FF00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ko-KR" altLang="en-US" sz="2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동물상</a:t>
            </a:r>
            <a:endParaRPr lang="en-US" altLang="ko-KR" sz="20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hangingPunct="1"/>
            <a:r>
              <a:rPr lang="ko-KR" altLang="en-US" sz="2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파악</a:t>
            </a:r>
            <a:endParaRPr lang="en-US" altLang="ko-KR" sz="20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02" name="Oval 30"/>
          <p:cNvSpPr>
            <a:spLocks noChangeArrowheads="1"/>
          </p:cNvSpPr>
          <p:nvPr/>
        </p:nvSpPr>
        <p:spPr bwMode="auto">
          <a:xfrm>
            <a:off x="3648077" y="2708279"/>
            <a:ext cx="1366839" cy="1368425"/>
          </a:xfrm>
          <a:prstGeom prst="ellipse">
            <a:avLst/>
          </a:prstGeom>
          <a:solidFill>
            <a:srgbClr val="FF00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ko-KR" altLang="en-US" sz="2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</a:t>
            </a:r>
            <a:endParaRPr lang="en-US" altLang="ko-KR" sz="20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hangingPunct="1"/>
            <a:r>
              <a:rPr lang="ko-KR" altLang="en-US" sz="2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출력</a:t>
            </a:r>
            <a:endParaRPr lang="en-US" altLang="ko-KR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017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3" name="Text Box 10"/>
          <p:cNvSpPr txBox="1">
            <a:spLocks noChangeArrowheads="1"/>
          </p:cNvSpPr>
          <p:nvPr/>
        </p:nvSpPr>
        <p:spPr bwMode="auto">
          <a:xfrm>
            <a:off x="2566988" y="260351"/>
            <a:ext cx="248657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ko-KR" altLang="en-US" sz="3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 입력</a:t>
            </a:r>
            <a:endParaRPr lang="en-US" altLang="ko-KR" sz="3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1514" name="Group 11"/>
          <p:cNvGrpSpPr>
            <a:grpSpLocks/>
          </p:cNvGrpSpPr>
          <p:nvPr/>
        </p:nvGrpSpPr>
        <p:grpSpPr bwMode="auto">
          <a:xfrm>
            <a:off x="1703388" y="260350"/>
            <a:ext cx="647700" cy="647700"/>
            <a:chOff x="113" y="164"/>
            <a:chExt cx="408" cy="408"/>
          </a:xfrm>
        </p:grpSpPr>
        <p:sp>
          <p:nvSpPr>
            <p:cNvPr id="21517" name="AutoShape 12"/>
            <p:cNvSpPr>
              <a:spLocks noChangeArrowheads="1"/>
            </p:cNvSpPr>
            <p:nvPr/>
          </p:nvSpPr>
          <p:spPr bwMode="auto">
            <a:xfrm>
              <a:off x="113" y="164"/>
              <a:ext cx="408" cy="408"/>
            </a:xfrm>
            <a:prstGeom prst="roundRect">
              <a:avLst>
                <a:gd name="adj" fmla="val 16667"/>
              </a:avLst>
            </a:prstGeom>
            <a:solidFill>
              <a:srgbClr val="FF0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518" name="Line 13"/>
            <p:cNvSpPr>
              <a:spLocks noChangeShapeType="1"/>
            </p:cNvSpPr>
            <p:nvPr/>
          </p:nvSpPr>
          <p:spPr bwMode="auto">
            <a:xfrm>
              <a:off x="113" y="164"/>
              <a:ext cx="318" cy="318"/>
            </a:xfrm>
            <a:prstGeom prst="line">
              <a:avLst/>
            </a:prstGeom>
            <a:noFill/>
            <a:ln w="152400">
              <a:solidFill>
                <a:schemeClr val="bg1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867" y="1754524"/>
            <a:ext cx="2720589" cy="33306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146" y="1846661"/>
            <a:ext cx="4968553" cy="3238523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6363743" y="2994425"/>
            <a:ext cx="828092" cy="11168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27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3" name="Text Box 10"/>
          <p:cNvSpPr txBox="1">
            <a:spLocks noChangeArrowheads="1"/>
          </p:cNvSpPr>
          <p:nvPr/>
        </p:nvSpPr>
        <p:spPr bwMode="auto">
          <a:xfrm>
            <a:off x="2566988" y="260351"/>
            <a:ext cx="248657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ko-KR" altLang="en-US" sz="3600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특징점</a:t>
            </a:r>
            <a:r>
              <a:rPr lang="ko-KR" altLang="en-US" sz="3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추출</a:t>
            </a:r>
            <a:endParaRPr lang="en-US" altLang="ko-KR" sz="3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1514" name="Group 11"/>
          <p:cNvGrpSpPr>
            <a:grpSpLocks/>
          </p:cNvGrpSpPr>
          <p:nvPr/>
        </p:nvGrpSpPr>
        <p:grpSpPr bwMode="auto">
          <a:xfrm>
            <a:off x="1703388" y="260350"/>
            <a:ext cx="647700" cy="647700"/>
            <a:chOff x="113" y="164"/>
            <a:chExt cx="408" cy="408"/>
          </a:xfrm>
        </p:grpSpPr>
        <p:sp>
          <p:nvSpPr>
            <p:cNvPr id="21517" name="AutoShape 12"/>
            <p:cNvSpPr>
              <a:spLocks noChangeArrowheads="1"/>
            </p:cNvSpPr>
            <p:nvPr/>
          </p:nvSpPr>
          <p:spPr bwMode="auto">
            <a:xfrm>
              <a:off x="113" y="164"/>
              <a:ext cx="408" cy="408"/>
            </a:xfrm>
            <a:prstGeom prst="roundRect">
              <a:avLst>
                <a:gd name="adj" fmla="val 16667"/>
              </a:avLst>
            </a:prstGeom>
            <a:solidFill>
              <a:srgbClr val="FF0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518" name="Line 13"/>
            <p:cNvSpPr>
              <a:spLocks noChangeShapeType="1"/>
            </p:cNvSpPr>
            <p:nvPr/>
          </p:nvSpPr>
          <p:spPr bwMode="auto">
            <a:xfrm>
              <a:off x="113" y="164"/>
              <a:ext cx="318" cy="318"/>
            </a:xfrm>
            <a:prstGeom prst="line">
              <a:avLst/>
            </a:prstGeom>
            <a:noFill/>
            <a:ln w="152400">
              <a:solidFill>
                <a:schemeClr val="bg1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40" y="938654"/>
            <a:ext cx="4492095" cy="333601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244" y="3429000"/>
            <a:ext cx="4917078" cy="33105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933" y="1014196"/>
            <a:ext cx="5280422" cy="334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66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3" name="Text Box 10"/>
          <p:cNvSpPr txBox="1">
            <a:spLocks noChangeArrowheads="1"/>
          </p:cNvSpPr>
          <p:nvPr/>
        </p:nvSpPr>
        <p:spPr bwMode="auto">
          <a:xfrm>
            <a:off x="2566988" y="260351"/>
            <a:ext cx="205216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ko-KR" altLang="en-US" sz="3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특징 판단</a:t>
            </a:r>
            <a:endParaRPr lang="en-US" altLang="ko-KR" sz="3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1514" name="Group 11"/>
          <p:cNvGrpSpPr>
            <a:grpSpLocks/>
          </p:cNvGrpSpPr>
          <p:nvPr/>
        </p:nvGrpSpPr>
        <p:grpSpPr bwMode="auto">
          <a:xfrm>
            <a:off x="1703388" y="260350"/>
            <a:ext cx="647700" cy="647700"/>
            <a:chOff x="113" y="164"/>
            <a:chExt cx="408" cy="408"/>
          </a:xfrm>
        </p:grpSpPr>
        <p:sp>
          <p:nvSpPr>
            <p:cNvPr id="21517" name="AutoShape 12"/>
            <p:cNvSpPr>
              <a:spLocks noChangeArrowheads="1"/>
            </p:cNvSpPr>
            <p:nvPr/>
          </p:nvSpPr>
          <p:spPr bwMode="auto">
            <a:xfrm>
              <a:off x="113" y="164"/>
              <a:ext cx="408" cy="408"/>
            </a:xfrm>
            <a:prstGeom prst="roundRect">
              <a:avLst>
                <a:gd name="adj" fmla="val 16667"/>
              </a:avLst>
            </a:prstGeom>
            <a:solidFill>
              <a:srgbClr val="FF0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518" name="Line 13"/>
            <p:cNvSpPr>
              <a:spLocks noChangeShapeType="1"/>
            </p:cNvSpPr>
            <p:nvPr/>
          </p:nvSpPr>
          <p:spPr bwMode="auto">
            <a:xfrm>
              <a:off x="113" y="164"/>
              <a:ext cx="318" cy="318"/>
            </a:xfrm>
            <a:prstGeom prst="line">
              <a:avLst/>
            </a:prstGeom>
            <a:noFill/>
            <a:ln w="152400">
              <a:solidFill>
                <a:schemeClr val="bg1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412775"/>
            <a:ext cx="4824864" cy="44172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56" y="1412775"/>
            <a:ext cx="5200507" cy="427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9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3" name="Text Box 10"/>
          <p:cNvSpPr txBox="1">
            <a:spLocks noChangeArrowheads="1"/>
          </p:cNvSpPr>
          <p:nvPr/>
        </p:nvSpPr>
        <p:spPr bwMode="auto">
          <a:xfrm>
            <a:off x="2566988" y="260351"/>
            <a:ext cx="248657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ko-KR" altLang="en-US" sz="3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동물상 파악</a:t>
            </a:r>
            <a:endParaRPr lang="en-US" altLang="ko-KR" sz="3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1514" name="Group 11"/>
          <p:cNvGrpSpPr>
            <a:grpSpLocks/>
          </p:cNvGrpSpPr>
          <p:nvPr/>
        </p:nvGrpSpPr>
        <p:grpSpPr bwMode="auto">
          <a:xfrm>
            <a:off x="1703388" y="260350"/>
            <a:ext cx="647700" cy="647700"/>
            <a:chOff x="113" y="164"/>
            <a:chExt cx="408" cy="408"/>
          </a:xfrm>
        </p:grpSpPr>
        <p:sp>
          <p:nvSpPr>
            <p:cNvPr id="21517" name="AutoShape 12"/>
            <p:cNvSpPr>
              <a:spLocks noChangeArrowheads="1"/>
            </p:cNvSpPr>
            <p:nvPr/>
          </p:nvSpPr>
          <p:spPr bwMode="auto">
            <a:xfrm>
              <a:off x="113" y="164"/>
              <a:ext cx="408" cy="408"/>
            </a:xfrm>
            <a:prstGeom prst="roundRect">
              <a:avLst>
                <a:gd name="adj" fmla="val 16667"/>
              </a:avLst>
            </a:prstGeom>
            <a:solidFill>
              <a:srgbClr val="FF0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518" name="Line 13"/>
            <p:cNvSpPr>
              <a:spLocks noChangeShapeType="1"/>
            </p:cNvSpPr>
            <p:nvPr/>
          </p:nvSpPr>
          <p:spPr bwMode="auto">
            <a:xfrm>
              <a:off x="113" y="164"/>
              <a:ext cx="318" cy="318"/>
            </a:xfrm>
            <a:prstGeom prst="line">
              <a:avLst/>
            </a:prstGeom>
            <a:noFill/>
            <a:ln w="152400">
              <a:solidFill>
                <a:schemeClr val="bg1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911424" y="1484784"/>
            <a:ext cx="10297662" cy="4464558"/>
            <a:chOff x="695325" y="764667"/>
            <a:chExt cx="10297662" cy="2587625"/>
          </a:xfrm>
        </p:grpSpPr>
        <p:pic>
          <p:nvPicPr>
            <p:cNvPr id="10" name="그림 9"/>
            <p:cNvPicPr/>
            <p:nvPr/>
          </p:nvPicPr>
          <p:blipFill rotWithShape="1">
            <a:blip r:embed="rId3">
              <a:lum/>
            </a:blip>
            <a:srcRect/>
            <a:stretch>
              <a:fillRect/>
            </a:stretch>
          </p:blipFill>
          <p:spPr>
            <a:xfrm>
              <a:off x="695325" y="764667"/>
              <a:ext cx="2600071" cy="2542921"/>
            </a:xfrm>
            <a:prstGeom prst="rect">
              <a:avLst/>
            </a:prstGeom>
          </p:spPr>
        </p:pic>
        <p:pic>
          <p:nvPicPr>
            <p:cNvPr id="11" name="그림 10"/>
            <p:cNvPicPr/>
            <p:nvPr/>
          </p:nvPicPr>
          <p:blipFill rotWithShape="1">
            <a:blip r:embed="rId4">
              <a:lum/>
            </a:blip>
            <a:srcRect/>
            <a:stretch>
              <a:fillRect/>
            </a:stretch>
          </p:blipFill>
          <p:spPr>
            <a:xfrm>
              <a:off x="5807964" y="764667"/>
              <a:ext cx="2606929" cy="2587625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295396" y="764667"/>
              <a:ext cx="2557048" cy="2542921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414893" y="764667"/>
              <a:ext cx="2578094" cy="2587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409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1052736"/>
            <a:ext cx="10513168" cy="5647118"/>
          </a:xfrm>
          <a:prstGeom prst="rect">
            <a:avLst/>
          </a:prstGeom>
        </p:spPr>
      </p:pic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2566988" y="260351"/>
            <a:ext cx="205216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ko-KR" altLang="en-US" sz="3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 출력</a:t>
            </a:r>
            <a:endParaRPr lang="en-US" altLang="ko-KR" sz="3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" name="Group 11"/>
          <p:cNvGrpSpPr>
            <a:grpSpLocks/>
          </p:cNvGrpSpPr>
          <p:nvPr/>
        </p:nvGrpSpPr>
        <p:grpSpPr bwMode="auto">
          <a:xfrm>
            <a:off x="1703388" y="260350"/>
            <a:ext cx="647700" cy="647700"/>
            <a:chOff x="113" y="164"/>
            <a:chExt cx="408" cy="408"/>
          </a:xfrm>
        </p:grpSpPr>
        <p:sp>
          <p:nvSpPr>
            <p:cNvPr id="11" name="AutoShape 12"/>
            <p:cNvSpPr>
              <a:spLocks noChangeArrowheads="1"/>
            </p:cNvSpPr>
            <p:nvPr/>
          </p:nvSpPr>
          <p:spPr bwMode="auto">
            <a:xfrm>
              <a:off x="113" y="164"/>
              <a:ext cx="408" cy="408"/>
            </a:xfrm>
            <a:prstGeom prst="roundRect">
              <a:avLst>
                <a:gd name="adj" fmla="val 16667"/>
              </a:avLst>
            </a:prstGeom>
            <a:solidFill>
              <a:srgbClr val="FF0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Line 13"/>
            <p:cNvSpPr>
              <a:spLocks noChangeShapeType="1"/>
            </p:cNvSpPr>
            <p:nvPr/>
          </p:nvSpPr>
          <p:spPr bwMode="auto">
            <a:xfrm>
              <a:off x="113" y="164"/>
              <a:ext cx="318" cy="318"/>
            </a:xfrm>
            <a:prstGeom prst="line">
              <a:avLst/>
            </a:prstGeom>
            <a:noFill/>
            <a:ln w="152400">
              <a:solidFill>
                <a:schemeClr val="bg1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564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3" name="Text Box 10"/>
          <p:cNvSpPr txBox="1">
            <a:spLocks noChangeArrowheads="1"/>
          </p:cNvSpPr>
          <p:nvPr/>
        </p:nvSpPr>
        <p:spPr bwMode="auto">
          <a:xfrm>
            <a:off x="2566988" y="260351"/>
            <a:ext cx="205216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ko-KR" altLang="en-US" sz="3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 출력</a:t>
            </a:r>
            <a:endParaRPr lang="en-US" altLang="ko-KR" sz="3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1514" name="Group 11"/>
          <p:cNvGrpSpPr>
            <a:grpSpLocks/>
          </p:cNvGrpSpPr>
          <p:nvPr/>
        </p:nvGrpSpPr>
        <p:grpSpPr bwMode="auto">
          <a:xfrm>
            <a:off x="1703388" y="260350"/>
            <a:ext cx="647700" cy="647700"/>
            <a:chOff x="113" y="164"/>
            <a:chExt cx="408" cy="408"/>
          </a:xfrm>
        </p:grpSpPr>
        <p:sp>
          <p:nvSpPr>
            <p:cNvPr id="21517" name="AutoShape 12"/>
            <p:cNvSpPr>
              <a:spLocks noChangeArrowheads="1"/>
            </p:cNvSpPr>
            <p:nvPr/>
          </p:nvSpPr>
          <p:spPr bwMode="auto">
            <a:xfrm>
              <a:off x="113" y="164"/>
              <a:ext cx="408" cy="408"/>
            </a:xfrm>
            <a:prstGeom prst="roundRect">
              <a:avLst>
                <a:gd name="adj" fmla="val 16667"/>
              </a:avLst>
            </a:prstGeom>
            <a:solidFill>
              <a:srgbClr val="FF0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518" name="Line 13"/>
            <p:cNvSpPr>
              <a:spLocks noChangeShapeType="1"/>
            </p:cNvSpPr>
            <p:nvPr/>
          </p:nvSpPr>
          <p:spPr bwMode="auto">
            <a:xfrm>
              <a:off x="113" y="164"/>
              <a:ext cx="318" cy="318"/>
            </a:xfrm>
            <a:prstGeom prst="line">
              <a:avLst/>
            </a:prstGeom>
            <a:noFill/>
            <a:ln w="152400">
              <a:solidFill>
                <a:schemeClr val="bg1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1196752"/>
            <a:ext cx="11501596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30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4951</TotalTime>
  <Words>46</Words>
  <Application>Microsoft Office PowerPoint</Application>
  <PresentationFormat>와이드스크린</PresentationFormat>
  <Paragraphs>28</Paragraphs>
  <Slides>11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굴림</vt:lpstr>
      <vt:lpstr>나눔고딕</vt:lpstr>
      <vt:lpstr>맑은 고딕</vt:lpstr>
      <vt:lpstr>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Juwon Kim</dc:creator>
  <cp:lastModifiedBy>김문원</cp:lastModifiedBy>
  <cp:revision>179</cp:revision>
  <dcterms:created xsi:type="dcterms:W3CDTF">2013-04-07T06:13:45Z</dcterms:created>
  <dcterms:modified xsi:type="dcterms:W3CDTF">2017-06-07T14:21:51Z</dcterms:modified>
</cp:coreProperties>
</file>